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2"/>
  </p:notes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2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5" r:id="rId17"/>
    <p:sldId id="277" r:id="rId18"/>
    <p:sldId id="276" r:id="rId19"/>
    <p:sldId id="274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4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B16DBA-6866-4BA9-8AFD-B41A6D9E911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73441-8D64-456D-AB70-BCB45974BF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529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73441-8D64-456D-AB70-BCB45974BFB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203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73441-8D64-456D-AB70-BCB45974BFB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491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73441-8D64-456D-AB70-BCB45974BFBC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827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51.jpeg"/><Relationship Id="rId7" Type="http://schemas.openxmlformats.org/officeDocument/2006/relationships/image" Target="../media/image8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214290"/>
            <a:ext cx="8429684" cy="1785950"/>
          </a:xfrm>
        </p:spPr>
        <p:txBody>
          <a:bodyPr>
            <a:normAutofit fontScale="92500" lnSpcReduction="1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endParaRPr lang="ru-RU" sz="1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Муниципальное бюджетное дошкольное </a:t>
            </a:r>
          </a:p>
          <a:p>
            <a:pPr algn="ctr"/>
            <a:r>
              <a:rPr lang="ru-RU" sz="16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образовательное учреждение </a:t>
            </a:r>
          </a:p>
          <a:p>
            <a:pPr algn="ctr"/>
            <a:r>
              <a:rPr lang="ru-RU" sz="16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детский сад №20 «</a:t>
            </a:r>
            <a:r>
              <a:rPr lang="ru-RU" sz="1600" b="1" cap="all" dirty="0" err="1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Дюймовочка</a:t>
            </a:r>
            <a:r>
              <a:rPr lang="ru-RU" sz="16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16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347991,посёлок Крынка,ул.Светлая,д.17а</a:t>
            </a:r>
          </a:p>
          <a:p>
            <a:pPr algn="ctr"/>
            <a:r>
              <a:rPr lang="ru-RU" sz="1600" b="1" cap="all" dirty="0" err="1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sz="16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krynkads20@yandex.ru</a:t>
            </a:r>
            <a:endParaRPr lang="ru-RU" sz="16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000240"/>
            <a:ext cx="8058152" cy="3000396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Летопись </a:t>
            </a:r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/>
            </a:r>
            <a:b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r>
              <a:rPr lang="ru-RU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команды ЮПИД «</a:t>
            </a:r>
            <a:r>
              <a:rPr lang="ru-RU" b="1" i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Светофорик</a:t>
            </a:r>
            <a:r>
              <a:rPr lang="ru-RU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»</a:t>
            </a:r>
            <a:endParaRPr lang="ru-RU" b="1" i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Users\user\Downloads\CCI2702202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647209" y="2490354"/>
            <a:ext cx="1849582" cy="2639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D:\видео ПДД\2\IMG_20190315_1404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9347" y="4005064"/>
            <a:ext cx="3418642" cy="2365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E:\2024 ЮПИД\WhatsApp Image 2024-02-28 at 01.33.47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93" y="1094285"/>
            <a:ext cx="4176464" cy="2943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Саша и Катя\Desktop\1684375522_polinka-top-p-kartinki-pdd-na-prozrachnom-fone-krasivo-42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099" y="3274340"/>
            <a:ext cx="4357901" cy="35400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15616" y="48782"/>
            <a:ext cx="6768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10000"/>
                </a:schemeClr>
              </a:solidFill>
              <a:cs typeface="Angsana New" panose="02020603050405020304" pitchFamily="18" charset="-34"/>
            </a:endParaRPr>
          </a:p>
          <a:p>
            <a:pPr algn="ctr"/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cs typeface="Angsana New" panose="02020603050405020304" pitchFamily="18" charset="-34"/>
              </a:rPr>
              <a:t>Нормативный документ о создании команды ЮПИД «</a:t>
            </a:r>
            <a:r>
              <a:rPr lang="ru-RU" sz="2400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cs typeface="Angsana New" panose="02020603050405020304" pitchFamily="18" charset="-34"/>
              </a:rPr>
              <a:t>Светофорик</a:t>
            </a:r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cs typeface="Angsana New" panose="02020603050405020304" pitchFamily="18" charset="-34"/>
              </a:rPr>
              <a:t>»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10000"/>
                </a:schemeClr>
              </a:solidFill>
              <a:cs typeface="Angsana New" panose="02020603050405020304" pitchFamily="18" charset="-34"/>
            </a:endParaRPr>
          </a:p>
        </p:txBody>
      </p:sp>
      <p:pic>
        <p:nvPicPr>
          <p:cNvPr id="9" name="Рисунок 8" descr="C:\Users\Саша и Катя\Desktop\1684375438_polinka-top-p-kartinki-pdd-na-prozrachnom-fone-krasivo-6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88640"/>
            <a:ext cx="2023745" cy="296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601" y="479834"/>
            <a:ext cx="8146797" cy="1627662"/>
          </a:xfrm>
        </p:spPr>
        <p:txBody>
          <a:bodyPr>
            <a:noAutofit/>
          </a:bodyPr>
          <a:lstStyle/>
          <a:p>
            <a:pPr algn="ctr"/>
            <a: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2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/>
            </a:r>
            <a:br>
              <a:rPr lang="ru-RU" sz="2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</a:br>
            <a:r>
              <a:rPr lang="ru-RU" sz="3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История </a:t>
            </a:r>
            <a:r>
              <a:rPr lang="ru-RU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создания команды ЮПИД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2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Команда ЮПИД «</a:t>
            </a:r>
            <a:r>
              <a:rPr lang="ru-RU" sz="20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Светофорик</a:t>
            </a:r>
            <a:r>
              <a:rPr lang="ru-RU" sz="2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»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2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МБДОУ детского сада №</a:t>
            </a:r>
            <a:r>
              <a:rPr lang="ru-RU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20«Дюймовочка</a:t>
            </a:r>
            <a:r>
              <a:rPr lang="ru-RU" sz="2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»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2000" b="1" i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Была </a:t>
            </a:r>
            <a:r>
              <a:rPr lang="ru-RU" sz="20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основана в сентябре </a:t>
            </a:r>
            <a:r>
              <a:rPr lang="ru-RU" sz="2000" b="1" i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2016г.</a:t>
            </a:r>
            <a:r>
              <a:rPr lang="ru-RU" sz="20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ru-RU" sz="20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</a:br>
            <a:endParaRPr lang="ru-RU" sz="20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37467" y="4480274"/>
            <a:ext cx="36345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НАШ ДЕВИЗ:</a:t>
            </a:r>
            <a:r>
              <a:rPr lang="ru-RU" b="1" i="1" dirty="0"/>
              <a:t/>
            </a:r>
            <a:br>
              <a:rPr lang="ru-RU" b="1" i="1" dirty="0"/>
            </a:br>
            <a:r>
              <a:rPr lang="ru-RU" b="1" i="1" dirty="0">
                <a:solidFill>
                  <a:schemeClr val="bg1"/>
                </a:solidFill>
              </a:rPr>
              <a:t>Мы ребята удалые </a:t>
            </a:r>
            <a:r>
              <a:rPr lang="ru-RU" b="1" i="1" dirty="0" err="1">
                <a:solidFill>
                  <a:schemeClr val="bg1"/>
                </a:solidFill>
              </a:rPr>
              <a:t>ЮПИДовцы</a:t>
            </a:r>
            <a:r>
              <a:rPr lang="ru-RU" b="1" i="1" dirty="0">
                <a:solidFill>
                  <a:schemeClr val="bg1"/>
                </a:solidFill>
              </a:rPr>
              <a:t> – самые крутые,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ПДД мы соблюдаем, Вас к тому же призываем!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1916832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НАША РЕЧЕВКА:</a:t>
            </a:r>
            <a:br>
              <a:rPr lang="ru-RU" b="1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КОМАНДИР: </a:t>
            </a:r>
            <a:r>
              <a:rPr lang="ru-RU" b="1" i="1" dirty="0" err="1">
                <a:solidFill>
                  <a:schemeClr val="bg1"/>
                </a:solidFill>
              </a:rPr>
              <a:t>Опа-опа-опапа</a:t>
            </a:r>
            <a:r>
              <a:rPr lang="ru-RU" b="1" i="1" dirty="0">
                <a:solidFill>
                  <a:schemeClr val="bg1"/>
                </a:solidFill>
              </a:rPr>
              <a:t>!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ДЕТИ: Всем вниманья, детвора!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КОМАНДИР: Красный и зеленый,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ДЕТИ: Ты цвета запомни!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КОМАНДИР: Раз, два – красный свет!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ДЕТИ: Значит, стой дороги нет!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КОМАНДИР: Раз, два – свет зеленый говорит, ДЕТИ: Проходите, путь открыт!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КОМАНДИР: На дороге не зевайте,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ДЕТИ: Правила Вы соблюдайте!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КОМАНДИР: </a:t>
            </a:r>
            <a:r>
              <a:rPr lang="ru-RU" b="1" i="1" dirty="0" err="1">
                <a:solidFill>
                  <a:schemeClr val="bg1"/>
                </a:solidFill>
              </a:rPr>
              <a:t>Опа-опа-опапа</a:t>
            </a:r>
            <a:r>
              <a:rPr lang="ru-RU" b="1" i="1" dirty="0">
                <a:solidFill>
                  <a:schemeClr val="bg1"/>
                </a:solidFill>
              </a:rPr>
              <a:t>!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ДЕТИ: Вам желаем мы добра!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50904" y="1789655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Эмблема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b="1" i="1" dirty="0">
                <a:solidFill>
                  <a:schemeClr val="accent4">
                    <a:lumMod val="50000"/>
                  </a:schemeClr>
                </a:solidFill>
              </a:rPr>
            </a:b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8" name="Рисунок 7" descr="C:\Users\User\Desktop\Пдд\2019-10-04-12-45-24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7466" y="1807949"/>
            <a:ext cx="2881391" cy="2666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547664" y="3921446"/>
            <a:ext cx="1662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«</a:t>
            </a:r>
            <a:r>
              <a:rPr lang="ru-RU" b="1" dirty="0" err="1" smtClean="0"/>
              <a:t>Светофорик</a:t>
            </a:r>
            <a:r>
              <a:rPr lang="ru-RU" b="1" dirty="0"/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\1675179775_bogatyr-club-p-fon-svitok-fon-krasivo-5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543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2016-2017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год </a:t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Команда ЮПИД «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Светофорик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» МБДОУ детский сад №20 «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Дюймовочка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» пос.Крынка.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026" name="Picture 2" descr="D:\ФОТО САД\фото ЮПИД\юпид\DSCF11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686164"/>
            <a:ext cx="4929222" cy="30839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C:\Users\user\Desktop\Sabirova_Elena_Arstlanovn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785926"/>
            <a:ext cx="2058592" cy="2507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821093" y="4807709"/>
            <a:ext cx="42148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1.Тищенко Валерия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2.Жук Кира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3. </a:t>
            </a:r>
            <a:r>
              <a:rPr lang="ru-RU" b="1" i="1" dirty="0" err="1" smtClean="0">
                <a:solidFill>
                  <a:schemeClr val="bg1"/>
                </a:solidFill>
              </a:rPr>
              <a:t>Юртаев</a:t>
            </a:r>
            <a:r>
              <a:rPr lang="ru-RU" b="1" i="1" dirty="0" smtClean="0">
                <a:solidFill>
                  <a:schemeClr val="bg1"/>
                </a:solidFill>
              </a:rPr>
              <a:t> Михаил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4.Кирюшкин Андрей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5.Ткаченко Александр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6.Фоменко Денис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4817135"/>
            <a:ext cx="40412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Руководитель: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Инструктор по физической культуре</a:t>
            </a:r>
          </a:p>
          <a:p>
            <a:pPr algn="ctr"/>
            <a:r>
              <a:rPr lang="ru-RU" b="1" i="1" dirty="0" err="1" smtClean="0">
                <a:solidFill>
                  <a:schemeClr val="bg1"/>
                </a:solidFill>
              </a:rPr>
              <a:t>Сабирова</a:t>
            </a:r>
            <a:r>
              <a:rPr lang="ru-RU" b="1" i="1" dirty="0" smtClean="0">
                <a:solidFill>
                  <a:schemeClr val="bg1"/>
                </a:solidFill>
              </a:rPr>
              <a:t> Елена </a:t>
            </a:r>
            <a:r>
              <a:rPr lang="ru-RU" b="1" i="1" dirty="0" err="1" smtClean="0">
                <a:solidFill>
                  <a:schemeClr val="bg1"/>
                </a:solidFill>
              </a:rPr>
              <a:t>Арслановна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2" name="Picture 8" descr="D:\ФОТО САД\фото ЮПИД\Фото на кнкурс ПДД в ДОУ\DSCF11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748" y="2420888"/>
            <a:ext cx="4204592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E:\ЛЕТОПИСЬ ЮПИД\DSCN716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730" y="826484"/>
            <a:ext cx="3607197" cy="2660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469252" y="1196752"/>
            <a:ext cx="47163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Посвещение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 в команду ЮПИД </a:t>
            </a:r>
          </a:p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«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Светофорик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»</a:t>
            </a:r>
          </a:p>
          <a:p>
            <a:pPr algn="ctr"/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р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ебят подготовительной группы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5608" y="3501008"/>
            <a:ext cx="3723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Квест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-игра по ПДД </a:t>
            </a:r>
          </a:p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«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Првила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 дорожные-всем знать положено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»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Рисунок 7" descr="C:\Users\Саша и Катя\Desktop\588385-pdd-klipart-4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710" y="4230784"/>
            <a:ext cx="297942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33" y="116632"/>
            <a:ext cx="9144000" cy="6858000"/>
          </a:xfrm>
          <a:prstGeom prst="rect">
            <a:avLst/>
          </a:prstGeom>
          <a:noFill/>
        </p:spPr>
      </p:pic>
      <p:pic>
        <p:nvPicPr>
          <p:cNvPr id="5" name="Объект 4" descr="D:\ФОТО САД\фото ЮПИД\фото юпид\20180315_095922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040" y="1340768"/>
            <a:ext cx="5040560" cy="30155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368" y="188640"/>
            <a:ext cx="8291264" cy="1210146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201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7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-201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8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год </a:t>
            </a:r>
            <a:b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Команда ЮПИД «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Светофорик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» МБДОУ детский сад №20 «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Дюймовочка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» 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пос.Крынка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ru-RU" sz="22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53700" y="436510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1.Тищенко Валерия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2.Жук </a:t>
            </a:r>
            <a:r>
              <a:rPr lang="ru-RU" b="1" i="1" dirty="0" smtClean="0">
                <a:solidFill>
                  <a:schemeClr val="bg1"/>
                </a:solidFill>
              </a:rPr>
              <a:t>Кира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3.Бокиевец Анастасия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4. </a:t>
            </a:r>
            <a:r>
              <a:rPr lang="ru-RU" b="1" i="1" dirty="0" err="1">
                <a:solidFill>
                  <a:schemeClr val="bg1"/>
                </a:solidFill>
              </a:rPr>
              <a:t>Юртаев</a:t>
            </a:r>
            <a:r>
              <a:rPr lang="ru-RU" b="1" i="1" dirty="0">
                <a:solidFill>
                  <a:schemeClr val="bg1"/>
                </a:solidFill>
              </a:rPr>
              <a:t> Михаил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5.Кирюшкин </a:t>
            </a:r>
            <a:r>
              <a:rPr lang="ru-RU" b="1" i="1" dirty="0">
                <a:solidFill>
                  <a:schemeClr val="bg1"/>
                </a:solidFill>
              </a:rPr>
              <a:t>Андрей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6.Ткаченко </a:t>
            </a:r>
            <a:r>
              <a:rPr lang="ru-RU" b="1" i="1" dirty="0">
                <a:solidFill>
                  <a:schemeClr val="bg1"/>
                </a:solidFill>
              </a:rPr>
              <a:t>Александр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7.Фоменко </a:t>
            </a:r>
            <a:r>
              <a:rPr lang="ru-RU" b="1" i="1" dirty="0">
                <a:solidFill>
                  <a:schemeClr val="bg1"/>
                </a:solidFill>
              </a:rPr>
              <a:t>Денис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14633" y="438142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Руководитель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Воспитатель: Лобачевская Елена Анатольевна 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Саша и Катя\Downloads\WhatsApp Image 2024-02-25 at 13.22.50 (2)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12" y="1317104"/>
            <a:ext cx="2562225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Рисунок 7" descr="C:\Users\Саша и Катя\Desktop\588385-pdd-klipart-5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432" y="3545632"/>
            <a:ext cx="2376264" cy="3826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Объект 6" descr="E:\ЛЕТОПИСЬ ЮПИД\IMG_20190315_120053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30201"/>
            <a:ext cx="3600400" cy="23987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C:\Users\Саша и Катя\Desktop\ГРАМОТЫ\d1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341333"/>
            <a:ext cx="1923083" cy="2440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D:\ЛИЗА\Рабочий стол КАТЯ\юпид\ЮПИД\фото ЮПИД\IMG_20181010_12090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3319" y="3341333"/>
            <a:ext cx="2018075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611560" y="3485697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Обучающее занятие по ПДД</a:t>
            </a:r>
          </a:p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С воспитанниками ДОУ </a:t>
            </a:r>
          </a:p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«Приключение Светофора»</a:t>
            </a:r>
            <a:endParaRPr lang="ru-RU" b="1" dirty="0">
              <a:solidFill>
                <a:schemeClr val="bg2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1091" y="51180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Акция «Родитель-ты тоже водитель»</a:t>
            </a:r>
            <a:endParaRPr lang="ru-RU" b="1" dirty="0">
              <a:solidFill>
                <a:schemeClr val="bg2"/>
              </a:solidFill>
              <a:latin typeface="Segoe Print" panose="02000600000000000000" pitchFamily="2" charset="0"/>
            </a:endParaRPr>
          </a:p>
        </p:txBody>
      </p:sp>
      <p:pic>
        <p:nvPicPr>
          <p:cNvPr id="9" name="Рисунок 8" descr="E:\ЮПИД и родители\IMG_20181010_12163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2736"/>
            <a:ext cx="3152379" cy="20198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C:\Users\Саша и Катя\Desktop\588385-pdd-klipart-4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86250"/>
            <a:ext cx="297942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455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347" y="440877"/>
            <a:ext cx="7543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201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8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-201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9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год </a:t>
            </a:r>
            <a:b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Команда ЮПИД «</a:t>
            </a: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Светофорик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» МБДОУ детский сад №20 «</a:t>
            </a: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Дюймовочка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» </a:t>
            </a:r>
            <a:r>
              <a:rPr lang="ru-RU" sz="2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пос.Крынка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ru-RU" sz="22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7807" y="438050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1.Фирсова </a:t>
            </a:r>
            <a:r>
              <a:rPr lang="ru-RU" b="1" i="1" dirty="0">
                <a:solidFill>
                  <a:schemeClr val="bg1"/>
                </a:solidFill>
              </a:rPr>
              <a:t>Елизавета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2.Молотов Арсений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3.Эйкин Артемий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4. Сулейманова </a:t>
            </a:r>
            <a:r>
              <a:rPr lang="ru-RU" b="1" i="1" dirty="0" err="1">
                <a:solidFill>
                  <a:schemeClr val="bg1"/>
                </a:solidFill>
              </a:rPr>
              <a:t>Эльнара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5.Авагян Зоя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6.Тищенко Валерия</a:t>
            </a:r>
          </a:p>
        </p:txBody>
      </p:sp>
      <p:pic>
        <p:nvPicPr>
          <p:cNvPr id="7" name="Объект 4" descr="E:\фото юпид\IMG_20190315_120516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56167"/>
            <a:ext cx="4176463" cy="30243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2" descr="C:\Users\Саша и Катя\Downloads\WhatsApp Image 2024-02-25 at 13.22.50 (3)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959" y="1570916"/>
            <a:ext cx="1954138" cy="25948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3" name="Прямоугольник 12"/>
          <p:cNvSpPr/>
          <p:nvPr/>
        </p:nvSpPr>
        <p:spPr>
          <a:xfrm>
            <a:off x="5508104" y="4548754"/>
            <a:ext cx="3203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Руководитель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Воспитатель: </a:t>
            </a:r>
            <a:r>
              <a:rPr lang="ru-RU" b="1" i="1" dirty="0" err="1" smtClean="0">
                <a:solidFill>
                  <a:schemeClr val="bg1"/>
                </a:solidFill>
              </a:rPr>
              <a:t>Блинова</a:t>
            </a:r>
            <a:r>
              <a:rPr lang="ru-RU" b="1" i="1" dirty="0" smtClean="0">
                <a:solidFill>
                  <a:schemeClr val="bg1"/>
                </a:solidFill>
              </a:rPr>
              <a:t> Юлия Викторовна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11" y="-24943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E:\2024 ЮПИД\WhatsApp Image 2024-02-28 at 01.33.4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82" y="500856"/>
            <a:ext cx="3856852" cy="2870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Рисунок 4" descr="E:\фото юпид\IMG_20190315_11453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708920"/>
            <a:ext cx="4124325" cy="3093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844321" y="147434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Совместный досуг с группой</a:t>
            </a:r>
            <a:endParaRPr lang="ru-RU" b="1" dirty="0">
              <a:solidFill>
                <a:schemeClr val="bg2"/>
              </a:solidFill>
              <a:latin typeface="Segoe Print" panose="02000600000000000000" pitchFamily="2" charset="0"/>
            </a:endParaRPr>
          </a:p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«Гномики»</a:t>
            </a:r>
            <a:endParaRPr lang="ru-RU" b="1" dirty="0">
              <a:solidFill>
                <a:schemeClr val="bg2"/>
              </a:solidFill>
              <a:latin typeface="Segoe Print" panose="02000600000000000000" pitchFamily="2" charset="0"/>
            </a:endParaRPr>
          </a:p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«Наш друг-Светофор»</a:t>
            </a:r>
            <a:endParaRPr lang="ru-RU" b="1" dirty="0">
              <a:solidFill>
                <a:schemeClr val="bg2"/>
              </a:solidFill>
              <a:latin typeface="Segoe Print" panose="020006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1" y="3371156"/>
            <a:ext cx="35983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Пропагандистская акция </a:t>
            </a:r>
          </a:p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«Безопасные зимние дороги»</a:t>
            </a:r>
            <a:endParaRPr lang="ru-RU" b="1" dirty="0">
              <a:solidFill>
                <a:schemeClr val="bg2"/>
              </a:solidFill>
              <a:latin typeface="Segoe Print" panose="02000600000000000000" pitchFamily="2" charset="0"/>
            </a:endParaRPr>
          </a:p>
        </p:txBody>
      </p:sp>
      <p:pic>
        <p:nvPicPr>
          <p:cNvPr id="7" name="Рисунок 6" descr="C:\Users\Саша и Катя\Desktop\588385-pdd-klipart-6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-106953"/>
            <a:ext cx="2266166" cy="2508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Саша и Катя\Desktop\588385-pdd-klipart-4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" y="4102096"/>
            <a:ext cx="2979420" cy="2571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6358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166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2" descr="D:\1 ИЮНЯ\фото детей\IMG_20181019_110126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40769"/>
            <a:ext cx="4381409" cy="3180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26369"/>
            <a:ext cx="7543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201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9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-2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020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год </a:t>
            </a:r>
            <a:b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Команда ЮПИД «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Светофорик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» МБДОУ детский сад №20 «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Дюймовочка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» 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пос.Крынка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ru-RU" sz="22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54129" y="465313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1.Фирсова Елизавета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2.Сулейманова </a:t>
            </a:r>
            <a:r>
              <a:rPr lang="ru-RU" b="1" i="1" dirty="0" err="1" smtClean="0">
                <a:solidFill>
                  <a:schemeClr val="bg1"/>
                </a:solidFill>
              </a:rPr>
              <a:t>Эльнара</a:t>
            </a:r>
            <a:endParaRPr lang="ru-RU" b="1" i="1" dirty="0" smtClean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3.Ткаченко Александр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4.Ходаков Максим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5.Бокиевец Анастасия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6.Авагян Зоя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39747" y="465313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Руководитель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Воспитатель: </a:t>
            </a:r>
            <a:r>
              <a:rPr lang="ru-RU" b="1" i="1" dirty="0" err="1" smtClean="0">
                <a:solidFill>
                  <a:schemeClr val="bg1"/>
                </a:solidFill>
              </a:rPr>
              <a:t>Задубровская</a:t>
            </a:r>
            <a:r>
              <a:rPr lang="ru-RU" b="1" i="1" dirty="0" smtClean="0">
                <a:solidFill>
                  <a:schemeClr val="bg1"/>
                </a:solidFill>
              </a:rPr>
              <a:t> Наталья Дмитриевна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C:\Users\Саша и Катя\Downloads\WhatsApp Image 2024-02-25 at 13.22.50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6" y="1500174"/>
            <a:ext cx="2545788" cy="30963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646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55885"/>
            <a:ext cx="3604366" cy="2703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E:\фото юпид\IMG_20190315_10170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692695"/>
            <a:ext cx="4199060" cy="2666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448479" y="3444033"/>
            <a:ext cx="3870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«ЮПИД+ЮИД вместе</a:t>
            </a:r>
          </a:p>
          <a:p>
            <a:pPr algn="ctr"/>
            <a:r>
              <a:rPr lang="ru-RU" sz="2000" b="1" dirty="0">
                <a:solidFill>
                  <a:schemeClr val="bg2"/>
                </a:solidFill>
                <a:latin typeface="Segoe Print" panose="02000600000000000000" pitchFamily="2" charset="0"/>
              </a:rPr>
              <a:t>з</a:t>
            </a:r>
            <a:r>
              <a:rPr lang="ru-RU" sz="2000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а безопасные дороги»</a:t>
            </a:r>
            <a:endParaRPr lang="ru-RU" sz="2000" b="1" dirty="0">
              <a:solidFill>
                <a:schemeClr val="bg2"/>
              </a:solidFill>
              <a:latin typeface="Segoe Print" panose="02000600000000000000" pitchFamily="2" charset="0"/>
            </a:endParaRPr>
          </a:p>
        </p:txBody>
      </p:sp>
      <p:pic>
        <p:nvPicPr>
          <p:cNvPr id="9" name="Рисунок 8" descr="E:\фото юпид\IMG_20190315_11453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33056"/>
            <a:ext cx="3362325" cy="2521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5157212" y="3504936"/>
            <a:ext cx="3771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chemeClr val="bg2"/>
                </a:solidFill>
              </a:rPr>
              <a:t>«Выучил ПДД сам- научи другого!»</a:t>
            </a:r>
            <a:endParaRPr lang="ru-RU" b="1" dirty="0">
              <a:solidFill>
                <a:schemeClr val="bg2"/>
              </a:solidFill>
            </a:endParaRPr>
          </a:p>
          <a:p>
            <a:r>
              <a:rPr lang="ru-RU" b="1" i="1" dirty="0">
                <a:solidFill>
                  <a:schemeClr val="bg2"/>
                </a:solidFill>
              </a:rPr>
              <a:t> </a:t>
            </a:r>
            <a:endParaRPr lang="ru-RU" b="1" dirty="0">
              <a:solidFill>
                <a:schemeClr val="bg2"/>
              </a:solidFill>
            </a:endParaRPr>
          </a:p>
        </p:txBody>
      </p:sp>
      <p:pic>
        <p:nvPicPr>
          <p:cNvPr id="11" name="Рисунок 10" descr="C:\Users\Саша и Катя\Desktop\ГРАМОТЫ\d01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815" y="3933056"/>
            <a:ext cx="1692781" cy="2136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Саша и Катя\Desktop\588385-pdd-klipart-4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8" y="4259641"/>
            <a:ext cx="2979420" cy="2571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547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937" y="476672"/>
            <a:ext cx="7543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2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020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-2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021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год </a:t>
            </a:r>
            <a:b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Команда ЮПИД «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Светофорик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» МБДОУ детский сад №20 «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Дюймовочка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» 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пос.Крынка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ru-RU" sz="22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418257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1.Бокиевец Анастасия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2.Имейкина Кира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3.Тищенко Валерия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4.Юртаев Михаил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5.Ткаченко Александр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6.Кирюшкин Андрей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7.Фоменко Денис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4381420"/>
            <a:ext cx="33617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Руководитель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Воспитатель: Чередниченко Наталья Александровна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C:\Users\Саша и Катя\Downloads\WhatsApp Image 2024-02-28 at 03.29.28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04893"/>
            <a:ext cx="2509813" cy="27351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E:\фото юпид\20180315_09592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26704"/>
            <a:ext cx="4050196" cy="2891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1716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E:\2022\фото по БДД\InShot_20220607_1557129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22" y="620688"/>
            <a:ext cx="3916263" cy="34842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E:\2022\IMG_20220111_22204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11" y="1556792"/>
            <a:ext cx="3888432" cy="34462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098131" y="3910550"/>
            <a:ext cx="39686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Широкомасштабная акция</a:t>
            </a:r>
          </a:p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«ВНИМАНИЕ ДЕТИ»</a:t>
            </a:r>
            <a:endParaRPr lang="ru-RU" b="1" dirty="0">
              <a:solidFill>
                <a:schemeClr val="bg2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980728"/>
            <a:ext cx="4374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«Дружим с ДДД-Изучаем ПДД»</a:t>
            </a:r>
            <a:endParaRPr lang="ru-RU" b="1" dirty="0">
              <a:solidFill>
                <a:schemeClr val="bg2"/>
              </a:solidFill>
              <a:latin typeface="Segoe Print" panose="02000600000000000000" pitchFamily="2" charset="0"/>
            </a:endParaRPr>
          </a:p>
        </p:txBody>
      </p:sp>
      <p:pic>
        <p:nvPicPr>
          <p:cNvPr id="10" name="Рисунок 9" descr="C:\Users\Саша и Катя\Desktop\588385-pdd-klipart-4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8" y="4259641"/>
            <a:ext cx="2979420" cy="2571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6328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Объект 4" descr="C:\Users\Саша и Катя\Downloads\IMG_20220111_221356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17" y="1340023"/>
            <a:ext cx="4575867" cy="3229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404664"/>
            <a:ext cx="7543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021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-2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022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год </a:t>
            </a:r>
            <a:b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Команда ЮПИД «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Светофорик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» МБДОУ детский сад №20 «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Дюймовочка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» 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пос.Крынка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ru-RU" sz="2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3717" y="4529367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1.Иванков Михаил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2.Белик Михаил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3.Яйцева София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4. </a:t>
            </a:r>
            <a:r>
              <a:rPr lang="ru-RU" b="1" i="1" dirty="0" smtClean="0">
                <a:solidFill>
                  <a:schemeClr val="bg1"/>
                </a:solidFill>
              </a:rPr>
              <a:t>Воронцова Милана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5.Мирошниченко Вероника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6.Моргунова Велена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7.Плотникова Алиса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29256" y="4214818"/>
            <a:ext cx="35583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Руководитель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Инструктор по физической культуре: Вилкова Наталья Ивановна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10" name="Рисунок 9" descr="C:\Users\user\Downloads\WhatsApp Image 2024-02-29 at 11.01.31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285860"/>
            <a:ext cx="2286016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2986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280" y="16431"/>
            <a:ext cx="9144000" cy="6858000"/>
          </a:xfrm>
          <a:prstGeom prst="rect">
            <a:avLst/>
          </a:prstGeom>
          <a:noFill/>
        </p:spPr>
      </p:pic>
      <p:pic>
        <p:nvPicPr>
          <p:cNvPr id="8" name="Рисунок 7" descr="C:\Users\Саша и Катя\AppData\Local\Microsoft\Windows\Temporary Internet Files\Content.Word\IMG_20230316_103625_edit_37625731570925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529" y="3426232"/>
            <a:ext cx="4014254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C:\Users\user\Desktop\ПДД\Грамоты ЮПИД\4 место Волшебное колесо 2023 00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719780"/>
            <a:ext cx="1689833" cy="2346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295147" y="4293096"/>
            <a:ext cx="16653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Конкурс </a:t>
            </a:r>
          </a:p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«Волшебное </a:t>
            </a:r>
          </a:p>
          <a:p>
            <a:pPr algn="ctr"/>
            <a:r>
              <a:rPr lang="ru-RU" b="1" dirty="0" smtClean="0">
                <a:solidFill>
                  <a:schemeClr val="bg2"/>
                </a:solidFill>
                <a:latin typeface="Segoe Print" panose="02000600000000000000" pitchFamily="2" charset="0"/>
              </a:rPr>
              <a:t>колесо-2023»</a:t>
            </a:r>
            <a:endParaRPr lang="ru-RU" b="1" dirty="0">
              <a:solidFill>
                <a:schemeClr val="bg2"/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56720" y="2225903"/>
            <a:ext cx="4119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2"/>
                </a:solidFill>
                <a:latin typeface="Segoe Print" panose="02000600000000000000" pitchFamily="2" charset="0"/>
              </a:rPr>
              <a:t>Областной конкурс «Родительский патруль», ЮПИД и ЮИД выбирают безопасность» </a:t>
            </a:r>
            <a:endParaRPr lang="ru-RU" dirty="0">
              <a:solidFill>
                <a:schemeClr val="bg2"/>
              </a:solidFill>
              <a:latin typeface="Segoe Print" panose="02000600000000000000" pitchFamily="2" charset="0"/>
            </a:endParaRPr>
          </a:p>
        </p:txBody>
      </p:sp>
      <p:pic>
        <p:nvPicPr>
          <p:cNvPr id="12" name="Рисунок 11" descr="E:\ПДД\ЮПИД ФОТО\IMG_20230214_13123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12728"/>
            <a:ext cx="4135215" cy="2713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C:\Users\user\Desktop\ПДД\Грамоты ЮПИД\Участие Родительский патруль 2023 00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31649" y="404664"/>
            <a:ext cx="1569878" cy="1821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Users\Саша и Катя\Desktop\588385-pdd-klipart-60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01371"/>
            <a:ext cx="2126172" cy="27246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0777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Объект 4" descr="C:\Users\Саша и Катя\Desktop\p17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69651"/>
            <a:ext cx="4169436" cy="2980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543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022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-2</a:t>
            </a:r>
            <a:r>
              <a:rPr lang="ru-RU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023</a:t>
            </a:r>
            <a:r>
              <a:rPr lang="en-US" sz="2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год </a:t>
            </a:r>
            <a:b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Команда ЮПИД «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Светофорик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» МБДОУ детский сад №20 «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Дюймовочка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» </a:t>
            </a:r>
            <a:r>
              <a:rPr lang="ru-RU" sz="2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пос.Крынка</a:t>
            </a:r>
            <a:r>
              <a:rPr lang="ru-RU" sz="2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ru-RU" sz="2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4549124"/>
            <a:ext cx="3744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1.Фирсов Александр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2.Моргунова Велена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3.Жаров Данил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4. </a:t>
            </a:r>
            <a:r>
              <a:rPr lang="ru-RU" b="1" i="1" dirty="0" err="1">
                <a:solidFill>
                  <a:schemeClr val="bg1"/>
                </a:solidFill>
              </a:rPr>
              <a:t>Кужелева</a:t>
            </a:r>
            <a:r>
              <a:rPr lang="ru-RU" b="1" i="1" dirty="0">
                <a:solidFill>
                  <a:schemeClr val="bg1"/>
                </a:solidFill>
              </a:rPr>
              <a:t> София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5.Солупаев Артём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6.Плотникова Алиса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85886" y="45491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Руководитель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Старший воспитатель: Вострикова Екатерина Артемовна</a:t>
            </a:r>
          </a:p>
        </p:txBody>
      </p:sp>
      <p:pic>
        <p:nvPicPr>
          <p:cNvPr id="9" name="Рисунок 8" descr="C:\Users\Саша и Катя\Downloads\WhatsApp Image 2024-02-25 at 13.22.50 (1)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039" y="1615676"/>
            <a:ext cx="2232248" cy="2546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38360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42162" y="3352916"/>
            <a:ext cx="4176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2"/>
                </a:solidFill>
              </a:rPr>
              <a:t>Сетевое взаимодействие  с</a:t>
            </a:r>
            <a:endParaRPr lang="ru-RU" b="1" dirty="0">
              <a:solidFill>
                <a:schemeClr val="bg2"/>
              </a:solidFill>
            </a:endParaRPr>
          </a:p>
          <a:p>
            <a:pPr algn="ctr"/>
            <a:r>
              <a:rPr lang="ru-RU" b="1" i="1" dirty="0">
                <a:solidFill>
                  <a:schemeClr val="bg2"/>
                </a:solidFill>
              </a:rPr>
              <a:t>МБДОУ д/с №2 «Красная шапочка</a:t>
            </a:r>
            <a:r>
              <a:rPr lang="ru-RU" b="1" i="1" dirty="0" smtClean="0">
                <a:solidFill>
                  <a:schemeClr val="bg2"/>
                </a:solidFill>
              </a:rPr>
              <a:t>»</a:t>
            </a:r>
          </a:p>
          <a:p>
            <a:pPr algn="ctr"/>
            <a:r>
              <a:rPr lang="ru-RU" b="1" i="1" dirty="0" smtClean="0">
                <a:solidFill>
                  <a:schemeClr val="bg2"/>
                </a:solidFill>
              </a:rPr>
              <a:t>«Посвящение в ЮПИД»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7" name="Рисунок 6" descr="C:\Users\user\Desktop\Фото пдд\m26.jpe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2202" y="719023"/>
            <a:ext cx="3456384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C:\Users\user\Desktop\Фото пдд\m28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05044" y="679968"/>
            <a:ext cx="4665795" cy="2906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 descr="C:\Users\user\Downloads\DSC0462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98001" y="3814581"/>
            <a:ext cx="4176464" cy="2494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44016" y="457386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В честь 8- </a:t>
            </a:r>
            <a:r>
              <a:rPr lang="ru-RU" b="1" i="1" dirty="0" err="1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летия</a:t>
            </a:r>
            <a:r>
              <a:rPr lang="ru-RU" b="1" i="1" dirty="0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 со дня образования команд ЮПИД в Ростовской области. Состоялось торжественное </a:t>
            </a:r>
            <a:r>
              <a:rPr lang="ru-RU" b="1" i="1" dirty="0" smtClean="0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посвящение команд,22.09.2022</a:t>
            </a:r>
            <a:endParaRPr lang="ru-RU" dirty="0">
              <a:solidFill>
                <a:schemeClr val="bg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57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543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ru-RU" sz="2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023</a:t>
            </a:r>
            <a:r>
              <a:rPr lang="en-US" sz="2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-2</a:t>
            </a:r>
            <a:r>
              <a:rPr lang="ru-RU" sz="2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024</a:t>
            </a:r>
            <a:r>
              <a:rPr lang="en-US" sz="2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2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год </a:t>
            </a:r>
            <a:br>
              <a:rPr lang="ru-RU" sz="22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2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Команда ЮПИД «</a:t>
            </a:r>
            <a:r>
              <a:rPr lang="ru-RU" sz="2200" b="1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Светофорик</a:t>
            </a:r>
            <a:r>
              <a:rPr lang="ru-RU" sz="22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» МБДОУ детский сад №20 «</a:t>
            </a:r>
            <a:r>
              <a:rPr lang="ru-RU" sz="2200" b="1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Дюймовочка</a:t>
            </a:r>
            <a:r>
              <a:rPr lang="ru-RU" sz="22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» </a:t>
            </a:r>
            <a:r>
              <a:rPr lang="ru-RU" sz="2200" b="1" dirty="0" err="1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пос.Крынка</a:t>
            </a:r>
            <a:r>
              <a:rPr lang="ru-RU" sz="22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Саша и Катя\Downloads\WhatsApp Image 2024-02-25 at 15.14.27 (2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12" y="1484784"/>
            <a:ext cx="4743288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814345" y="436418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1.Солупаев Артём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2.Иванков Роман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3.Жаров Данил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4. </a:t>
            </a:r>
            <a:r>
              <a:rPr lang="ru-RU" b="1" i="1" dirty="0" err="1" smtClean="0">
                <a:solidFill>
                  <a:schemeClr val="bg1"/>
                </a:solidFill>
              </a:rPr>
              <a:t>Кужелева</a:t>
            </a:r>
            <a:r>
              <a:rPr lang="ru-RU" b="1" i="1" dirty="0" smtClean="0">
                <a:solidFill>
                  <a:schemeClr val="bg1"/>
                </a:solidFill>
              </a:rPr>
              <a:t> София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5.Родоманченко Виктория</a:t>
            </a:r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6.Борисенко Наталья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43600" y="4309412"/>
            <a:ext cx="3456383" cy="1207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Руководитель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Старший воспитатель</a:t>
            </a:r>
            <a:r>
              <a:rPr lang="ru-RU" b="1" i="1" dirty="0">
                <a:solidFill>
                  <a:schemeClr val="bg1"/>
                </a:solidFill>
              </a:rPr>
              <a:t>: </a:t>
            </a:r>
            <a:r>
              <a:rPr lang="ru-RU" b="1" i="1" dirty="0" smtClean="0">
                <a:solidFill>
                  <a:schemeClr val="bg1"/>
                </a:solidFill>
              </a:rPr>
              <a:t>Вострикова Екатерина Артемовна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C:\Users\Саша и Катя\Downloads\WhatsApp Image 2024-02-25 at 13.22.50 (1)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667" y="1615676"/>
            <a:ext cx="2232248" cy="2546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C:\Users\Саша и Катя\Desktop\1684375438_polinka-top-p-kartinki-pdd-na-prozrachnom-fone-krasivo-6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6092"/>
            <a:ext cx="2023745" cy="2962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798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E:\2024 ЮПИД\WhatsApp Image 2024-02-28 at 02.51.41.jpe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74" y="382352"/>
            <a:ext cx="4752528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E:\2024 ЮПИД\WhatsApp Image 2024-02-28 at 02.53.1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32048"/>
            <a:ext cx="2996952" cy="2996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E:\2024 ЮПИД\WhatsApp Image 2024-02-28 at 02.53.29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248" y="3573016"/>
            <a:ext cx="3024336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E:\2024 ЮПИД\WhatsApp Image 2024-02-28 at 02.56.3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34920"/>
            <a:ext cx="3496444" cy="2622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971600" y="188640"/>
            <a:ext cx="438336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Муниципальный этап областного конкурса-фестиваля ЮПИД «Весёлый светофор»</a:t>
            </a:r>
            <a:endParaRPr lang="ru-RU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36903" y="6227534"/>
            <a:ext cx="45720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ИП мероприятие 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«Безопасность детей на дороге»</a:t>
            </a:r>
            <a:endParaRPr lang="ru-RU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pic>
        <p:nvPicPr>
          <p:cNvPr id="11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14348" y="2714620"/>
            <a:ext cx="7572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14348" y="642918"/>
            <a:ext cx="78581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                                                                </a:t>
            </a:r>
            <a:r>
              <a:rPr lang="en-US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ru-RU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024</a:t>
            </a:r>
            <a:r>
              <a:rPr lang="en-US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-2</a:t>
            </a:r>
            <a:r>
              <a:rPr lang="ru-RU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025</a:t>
            </a:r>
            <a:r>
              <a:rPr lang="en-US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год </a:t>
            </a:r>
            <a:br>
              <a:rPr lang="ru-RU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                  Команда ЮПИД «</a:t>
            </a:r>
            <a:r>
              <a:rPr lang="ru-RU" b="1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Светофорик</a:t>
            </a:r>
            <a:r>
              <a:rPr lang="ru-RU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» МБДОУ детский сад №20 </a:t>
            </a:r>
          </a:p>
          <a:p>
            <a:r>
              <a:rPr lang="ru-RU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                                          «</a:t>
            </a:r>
            <a:r>
              <a:rPr lang="ru-RU" b="1" dirty="0" err="1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Дюймовочка</a:t>
            </a:r>
            <a:r>
              <a:rPr lang="ru-RU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</a:rPr>
              <a:t>» пос.Крынка.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072198" y="42862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286512" y="4429132"/>
            <a:ext cx="30003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Руководитель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Инструктор по физической культуре: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Вилкова Наталья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Ивановна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8596" y="2714620"/>
            <a:ext cx="290586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1.Иванков Роман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2.Сапуцкий Денис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3.Котельникова Ева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4.Сагайдачный Арсений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5.Борисенко Наталья</a:t>
            </a: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6.Сагайдачная Арина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6" name="Рисунок 25" descr="C:\Users\Саша и Катя\Desktop\1684375438_polinka-top-p-kartinki-pdd-na-prozrachnom-fone-krasivo-6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6092"/>
            <a:ext cx="2023745" cy="296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Picture 7" descr="D:\музработник\юпид 2\c364e838-29b7-45f7-b311-c409d49d273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57554" y="1571612"/>
            <a:ext cx="2928958" cy="49292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9581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E:\2024 ЮПИД\WhatsApp Image 2024-02-28 at 02.51.41.jpe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74" y="382352"/>
            <a:ext cx="4752528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E:\2024 ЮПИД\WhatsApp Image 2024-02-28 at 02.53.1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32048"/>
            <a:ext cx="2996952" cy="2996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E:\2024 ЮПИД\WhatsApp Image 2024-02-28 at 02.53.29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248" y="3573016"/>
            <a:ext cx="3024336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E:\2024 ЮПИД\WhatsApp Image 2024-02-28 at 02.56.3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34920"/>
            <a:ext cx="3496444" cy="2622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971600" y="188640"/>
            <a:ext cx="438336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Муниципальный этап областного конкурса-фестиваля ЮПИД «Весёлый светофор»</a:t>
            </a:r>
            <a:endParaRPr lang="ru-RU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36903" y="6227534"/>
            <a:ext cx="45720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ИП мероприятие 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«Безопасность детей на дороге»</a:t>
            </a:r>
            <a:endParaRPr lang="ru-RU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pic>
        <p:nvPicPr>
          <p:cNvPr id="11" name="Picture 2" descr="C:\Users\user\Desktop\фон\1675179775_bogatyr-club-p-fon-svitok-fon-krasivo-5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1" name="Picture 3" descr="D:\музработник\юпид 2\21a55ab7-6797-4ef5-bebb-92880dca834f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8662" y="428604"/>
            <a:ext cx="3711577" cy="2655883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71472" y="3071810"/>
            <a:ext cx="41781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        Сетевое взаимодействие с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 МБДОУ </a:t>
            </a:r>
            <a:r>
              <a:rPr lang="ru-RU" b="1" i="1" dirty="0" err="1" smtClean="0">
                <a:solidFill>
                  <a:schemeClr val="bg1"/>
                </a:solidFill>
              </a:rPr>
              <a:t>д</a:t>
            </a:r>
            <a:r>
              <a:rPr lang="ru-RU" b="1" i="1" dirty="0" smtClean="0">
                <a:solidFill>
                  <a:schemeClr val="bg1"/>
                </a:solidFill>
              </a:rPr>
              <a:t>/с №2 «Красная шапочка»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        «Юбилей , 10 лет ЮПИД»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4071942"/>
            <a:ext cx="4888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         Фестиваль в честь  10 –летнего 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                        Юбилея со дня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          Образование команды ЮПИД</a:t>
            </a:r>
          </a:p>
          <a:p>
            <a:r>
              <a:rPr lang="ru-RU" b="1" i="1" dirty="0" smtClean="0">
                <a:solidFill>
                  <a:schemeClr val="bg1"/>
                </a:solidFill>
              </a:rPr>
              <a:t>                 В Ростовской области. 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16" name="Рисунок 15" descr="C:\Users\Саша и Катя\Desktop\588385-pdd-klipart-4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58" y="4572008"/>
            <a:ext cx="1693536" cy="164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5" name="Picture 7" descr="D:\музработник\юпид 2\bac05c60-8682-4a79-b44d-a0c971d7deb9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29190" y="428603"/>
            <a:ext cx="3714776" cy="2643207"/>
          </a:xfrm>
          <a:prstGeom prst="rect">
            <a:avLst/>
          </a:prstGeom>
          <a:noFill/>
        </p:spPr>
      </p:pic>
      <p:pic>
        <p:nvPicPr>
          <p:cNvPr id="2056" name="Picture 8" descr="D:\музработник\юпид 2\546771e8-9ec6-4e08-aca7-64ebe81b66e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857884" y="3357562"/>
            <a:ext cx="2653807" cy="2857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95819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1525</TotalTime>
  <Words>479</Words>
  <Application>Microsoft Office PowerPoint</Application>
  <PresentationFormat>Экран (4:3)</PresentationFormat>
  <Paragraphs>147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Бумажная</vt:lpstr>
      <vt:lpstr>Летопись  команды ЮПИД «Светофорик»</vt:lpstr>
      <vt:lpstr>Презентация PowerPoint</vt:lpstr>
      <vt:lpstr>            История создания команды ЮПИД Команда ЮПИД «Светофорик» МБДОУ детского сада №20«Дюймовочка» Была основана в сентябре 2016г. </vt:lpstr>
      <vt:lpstr>2016-2017 год  Команда ЮПИД «Светофорик» МБДОУ детский сад №20 «Дюймовочка» пос.Крынка.</vt:lpstr>
      <vt:lpstr>Презентация PowerPoint</vt:lpstr>
      <vt:lpstr>2017-2018 год  Команда ЮПИД «Светофорик» МБДОУ детский сад №20 «Дюймовочка» пос.Крынка.</vt:lpstr>
      <vt:lpstr>Презентация PowerPoint</vt:lpstr>
      <vt:lpstr>2018-2019 год  Команда ЮПИД «Светофорик» МБДОУ детский сад №20 «Дюймовочка» пос.Крынка.</vt:lpstr>
      <vt:lpstr>Презентация PowerPoint</vt:lpstr>
      <vt:lpstr>2019-2020 год  Команда ЮПИД «Светофорик» МБДОУ детский сад №20 «Дюймовочка» пос.Крынка.</vt:lpstr>
      <vt:lpstr>Презентация PowerPoint</vt:lpstr>
      <vt:lpstr>2020-2021 год  Команда ЮПИД «Светофорик» МБДОУ детский сад №20 «Дюймовочка» пос.Крынка.</vt:lpstr>
      <vt:lpstr>Презентация PowerPoint</vt:lpstr>
      <vt:lpstr>2021-2022 год  Команда ЮПИД «Светофорик» МБДОУ детский сад №20 «Дюймовочка» пос.Крынка.</vt:lpstr>
      <vt:lpstr>Презентация PowerPoint</vt:lpstr>
      <vt:lpstr>2022-2023 год  Команда ЮПИД «Светофорик» МБДОУ детский сад №20 «Дюймовочка» пос.Крынка.</vt:lpstr>
      <vt:lpstr>Презентация PowerPoint</vt:lpstr>
      <vt:lpstr>2023-2024 год  Команда ЮПИД «Светофорик» МБДОУ детский сад №20 «Дюймовочка» пос.Крынка.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ПК3</cp:lastModifiedBy>
  <cp:revision>112</cp:revision>
  <dcterms:created xsi:type="dcterms:W3CDTF">2024-01-25T07:49:20Z</dcterms:created>
  <dcterms:modified xsi:type="dcterms:W3CDTF">2025-03-13T06:31:17Z</dcterms:modified>
</cp:coreProperties>
</file>